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57" d="100"/>
          <a:sy n="57" d="100"/>
        </p:scale>
        <p:origin x="-104" y="-7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3404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</a:t>
            </a:r>
            <a:r>
              <a:rPr lang="en-US" sz="3200" dirty="0" err="1" smtClean="0"/>
              <a:t>F</a:t>
            </a:r>
            <a:r>
              <a:rPr lang="en-US" sz="3200" dirty="0" err="1" smtClean="0"/>
              <a:t>’ed</a:t>
            </a:r>
            <a:r>
              <a:rPr lang="en-US" sz="3200" dirty="0" smtClean="0"/>
              <a:t>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12748</TotalTime>
  <Words>857</Words>
  <Application>Microsoft Macintosh PowerPoint</Application>
  <PresentationFormat>On-screen Show (4:3)</PresentationFormat>
  <Paragraphs>198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153</cp:revision>
  <dcterms:created xsi:type="dcterms:W3CDTF">2014-01-28T03:04:51Z</dcterms:created>
  <dcterms:modified xsi:type="dcterms:W3CDTF">2015-09-16T14:44:17Z</dcterms:modified>
</cp:coreProperties>
</file>